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6" r:id="rId2"/>
    <p:sldId id="287" r:id="rId3"/>
    <p:sldId id="288" r:id="rId4"/>
    <p:sldId id="289" r:id="rId5"/>
    <p:sldId id="290" r:id="rId6"/>
    <p:sldId id="292" r:id="rId7"/>
    <p:sldId id="293" r:id="rId8"/>
    <p:sldId id="294" r:id="rId9"/>
    <p:sldId id="295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21" r:id="rId18"/>
    <p:sldId id="319" r:id="rId19"/>
    <p:sldId id="327" r:id="rId20"/>
    <p:sldId id="320" r:id="rId21"/>
    <p:sldId id="328" r:id="rId22"/>
    <p:sldId id="322" r:id="rId23"/>
    <p:sldId id="323" r:id="rId24"/>
    <p:sldId id="324" r:id="rId25"/>
    <p:sldId id="326" r:id="rId26"/>
    <p:sldId id="325" r:id="rId27"/>
    <p:sldId id="311" r:id="rId28"/>
    <p:sldId id="302" r:id="rId29"/>
    <p:sldId id="303" r:id="rId30"/>
    <p:sldId id="304" r:id="rId31"/>
    <p:sldId id="305" r:id="rId32"/>
    <p:sldId id="307" r:id="rId33"/>
    <p:sldId id="306" r:id="rId34"/>
    <p:sldId id="308" r:id="rId35"/>
    <p:sldId id="309" r:id="rId36"/>
    <p:sldId id="310" r:id="rId37"/>
    <p:sldId id="27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4" autoAdjust="0"/>
    <p:restoredTop sz="93554" autoAdjust="0"/>
  </p:normalViewPr>
  <p:slideViewPr>
    <p:cSldViewPr snapToGrid="0">
      <p:cViewPr varScale="1">
        <p:scale>
          <a:sx n="68" d="100"/>
          <a:sy n="68" d="100"/>
        </p:scale>
        <p:origin x="85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F08CCED-CBFA-4485-B49F-6581D5443D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960" y="5639540"/>
            <a:ext cx="1081426" cy="70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4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64" r:id="rId13"/>
    <p:sldLayoutId id="2147483652" r:id="rId14"/>
    <p:sldLayoutId id="2147483653" r:id="rId15"/>
    <p:sldLayoutId id="2147483654" r:id="rId16"/>
    <p:sldLayoutId id="2147483656" r:id="rId17"/>
    <p:sldLayoutId id="2147483660" r:id="rId18"/>
    <p:sldLayoutId id="2147483661" r:id="rId19"/>
    <p:sldLayoutId id="2147483657" r:id="rId20"/>
    <p:sldLayoutId id="2147483658" r:id="rId21"/>
    <p:sldLayoutId id="2147483659" r:id="rId22"/>
    <p:sldLayoutId id="2147483662" r:id="rId23"/>
    <p:sldLayoutId id="2147483663" r:id="rId2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4367D24-7AF2-4F5B-B374-6A582E9DA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78"/>
          <a:stretch/>
        </p:blipFill>
        <p:spPr>
          <a:xfrm>
            <a:off x="8507767" y="3277718"/>
            <a:ext cx="2135203" cy="33448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42F9330-559C-4742-90BF-B61030DA3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22"/>
          <a:stretch/>
        </p:blipFill>
        <p:spPr>
          <a:xfrm>
            <a:off x="8271811" y="3094511"/>
            <a:ext cx="2748337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402BDD5-0769-40F0-8804-57106015E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37" y="4671604"/>
            <a:ext cx="2135203" cy="514507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31ABA57A-9E70-43D5-91B3-043E5BA8AF26}"/>
              </a:ext>
            </a:extLst>
          </p:cNvPr>
          <p:cNvSpPr txBox="1">
            <a:spLocks/>
          </p:cNvSpPr>
          <p:nvPr/>
        </p:nvSpPr>
        <p:spPr>
          <a:xfrm>
            <a:off x="277480" y="2601119"/>
            <a:ext cx="3988904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SISTEMA OPERACIONAL </a:t>
            </a:r>
          </a:p>
          <a:p>
            <a:r>
              <a:rPr lang="pt-BR" dirty="0"/>
              <a:t>E CONFIGURAÇÕES DO MESMO</a:t>
            </a:r>
          </a:p>
        </p:txBody>
      </p:sp>
    </p:spTree>
    <p:extLst>
      <p:ext uri="{BB962C8B-B14F-4D97-AF65-F5344CB8AC3E}">
        <p14:creationId xmlns:p14="http://schemas.microsoft.com/office/powerpoint/2010/main" val="310012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590847" y="2664901"/>
            <a:ext cx="8713787" cy="23034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Configurando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IP com </a:t>
            </a: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Estático</a:t>
            </a:r>
            <a:endParaRPr lang="en-US" sz="4400" b="1" kern="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400" b="1" kern="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5299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691824" y="599941"/>
            <a:ext cx="8846076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Iniciar/Painel de Controle\Central de Rede e Compartilhamento</a:t>
            </a:r>
          </a:p>
        </p:txBody>
      </p:sp>
      <p:pic>
        <p:nvPicPr>
          <p:cNvPr id="4" name="Imagem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963" y="1336432"/>
            <a:ext cx="11268221" cy="52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735770" y="410146"/>
            <a:ext cx="4720459" cy="470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Alterar a configuração do Adaptador</a:t>
            </a:r>
          </a:p>
        </p:txBody>
      </p:sp>
      <p:pic>
        <p:nvPicPr>
          <p:cNvPr id="3" name="Imagem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354" y="1181686"/>
            <a:ext cx="11521440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7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322363" y="378797"/>
            <a:ext cx="9200271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Click da direito no adaptador que se quer configurar, Propriedades</a:t>
            </a:r>
          </a:p>
        </p:txBody>
      </p:sp>
      <p:pic>
        <p:nvPicPr>
          <p:cNvPr id="3" name="Imagem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151" y="1069145"/>
            <a:ext cx="11619914" cy="551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8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605852" y="312149"/>
            <a:ext cx="5323765" cy="470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Marcar o </a:t>
            </a:r>
            <a:r>
              <a:rPr lang="pt-BR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Protocólo</a:t>
            </a: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TCPIP/V4/ </a:t>
            </a:r>
            <a:r>
              <a:rPr lang="pt-BR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Proridades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015" y="1012874"/>
            <a:ext cx="11619914" cy="565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2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70671" y="116996"/>
            <a:ext cx="10719582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Marcar a Caixa usar o seguinte endereço IP e Mascara de Rede,  IP Estático (manual)</a:t>
            </a:r>
          </a:p>
        </p:txBody>
      </p:sp>
      <p:pic>
        <p:nvPicPr>
          <p:cNvPr id="3" name="Imagem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217" y="801858"/>
            <a:ext cx="11605847" cy="576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8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739106" y="2130328"/>
            <a:ext cx="8713787" cy="23034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Compartilhando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Rede Local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Windows 7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368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0CA30AE4-B023-4CE0-AD7A-A1FA05CEA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040" y="-517"/>
            <a:ext cx="1188896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Clique em Iniciar        e em Painel de Controle.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Em Rede e Internet, clique em Escolher opções de grupo doméstico e de compartilhamento.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Figura : Rede e Internet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1CE04FD-9067-4D7D-8394-39EAB15E3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-411163"/>
            <a:ext cx="133350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5E5792B-FB13-47F4-B440-3CB34EAA2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994" y="741997"/>
            <a:ext cx="3362325" cy="6191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A0E5296-9D19-496C-8273-1B93702D2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5" y="1477108"/>
            <a:ext cx="11507372" cy="62652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E38986C-92C6-4F6B-A926-0C74A8466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05" y="2380932"/>
            <a:ext cx="11507371" cy="407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0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31298" y="149775"/>
            <a:ext cx="11929403" cy="157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400" dirty="0"/>
              <a:t>Ative a Descoberta de rede e o compartilhamento de arquivos e impressoras. Verifique as demais configurações para ativá-las ou desativá-las.</a:t>
            </a:r>
          </a:p>
          <a:p>
            <a:r>
              <a:rPr lang="pt-BR" sz="2400" b="1" dirty="0"/>
              <a:t>Figura : Configurações de compartilhamento avançadas</a:t>
            </a:r>
            <a:r>
              <a:rPr lang="pt-BR" sz="2400" dirty="0"/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E9C33EB-1FBB-458B-AD46-257261E1E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18" y="1434906"/>
            <a:ext cx="1167618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31298" y="149775"/>
            <a:ext cx="11929403" cy="157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400" dirty="0"/>
              <a:t>Ative a Descoberta de rede e o compartilhamento de arquivos e impressoras. Verifique as demais configurações para ativá-las ou desativá-las.</a:t>
            </a:r>
          </a:p>
          <a:p>
            <a:r>
              <a:rPr lang="pt-BR" sz="2400" b="1" dirty="0"/>
              <a:t>Figura : Configurações de compartilhamento avançadas</a:t>
            </a:r>
            <a:r>
              <a:rPr lang="pt-BR" sz="2400" dirty="0"/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E9C33EB-1FBB-458B-AD46-257261E1E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4" y="1325880"/>
            <a:ext cx="11676185" cy="480233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31BFC6F-5B36-451E-B581-549A6071F4AD}"/>
              </a:ext>
            </a:extLst>
          </p:cNvPr>
          <p:cNvSpPr/>
          <p:nvPr/>
        </p:nvSpPr>
        <p:spPr>
          <a:xfrm>
            <a:off x="4689875" y="6128211"/>
            <a:ext cx="2812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Clique em Salvar alterações.</a:t>
            </a:r>
          </a:p>
        </p:txBody>
      </p:sp>
    </p:spTree>
    <p:extLst>
      <p:ext uri="{BB962C8B-B14F-4D97-AF65-F5344CB8AC3E}">
        <p14:creationId xmlns:p14="http://schemas.microsoft.com/office/powerpoint/2010/main" val="127988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590847" y="2664901"/>
            <a:ext cx="8713787" cy="23034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Topologic </a:t>
            </a: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lógica</a:t>
            </a:r>
            <a:endParaRPr lang="en-US" sz="4400" b="1" kern="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400" b="1" kern="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368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739106" y="2130328"/>
            <a:ext cx="8713787" cy="23034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Compartilhando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os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Arquivos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na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Rede Local Windows 7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400" b="1" kern="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3013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31298" y="149775"/>
            <a:ext cx="119294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400" dirty="0"/>
              <a:t>1. Crie uma pasta na área de trabalho;</a:t>
            </a:r>
            <a:br>
              <a:rPr lang="pt-BR" sz="2400" dirty="0"/>
            </a:br>
            <a:r>
              <a:rPr lang="pt-BR" sz="2400" dirty="0"/>
              <a:t>2. Clique no botão direito do mouse sobre a pasta e após </a:t>
            </a:r>
            <a:r>
              <a:rPr lang="pt-BR" sz="2400" dirty="0" err="1"/>
              <a:t>selecine</a:t>
            </a:r>
            <a:r>
              <a:rPr lang="pt-BR" sz="2400" dirty="0"/>
              <a:t> a opção "Propriedades";</a:t>
            </a:r>
            <a:br>
              <a:rPr lang="pt-BR" sz="2400" dirty="0"/>
            </a:br>
            <a:r>
              <a:rPr lang="pt-BR" sz="2400" dirty="0"/>
              <a:t>3. Onde está escrito "Compartilhamento", clique em "Compartilhamento avançado";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B515B0-1C72-4B1C-85F1-140167BC9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477109"/>
            <a:ext cx="11479237" cy="495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9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07145" y="140677"/>
            <a:ext cx="11577710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/>
              <a:t> 4. Agora marque a opção "Compartilhar a pasta", a seguir clique em "Permissões";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2868EE9-3592-4285-91A9-ACA27F270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2" y="787791"/>
            <a:ext cx="11197883" cy="55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5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53219" y="98474"/>
            <a:ext cx="11577710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/>
              <a:t> 5. Neste momento remova o usuário "Todos". Esta opção é necessária pois evita que pessoas invadam sua rede. Após, clique em "Adicionar";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0CB598-3E01-41B5-914F-14619F80F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5" y="1083212"/>
            <a:ext cx="11437034" cy="533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4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53219" y="98474"/>
            <a:ext cx="11577710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/>
              <a:t> 6. Agora é necessário você digitar o nome do usuário que poderá acessar a pasta através da rede e após, clique no botão "OK".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0D3084-268A-4337-8855-7DDACED5A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3" y="963647"/>
            <a:ext cx="11352626" cy="549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9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53219" y="98474"/>
            <a:ext cx="11577710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/>
              <a:t> 7. Marque a caixa "Controle total". Com esta opção você terá todo o controle de sua pasta pela rede, podendo inclusive, adicionar ou excluir arquivos dela;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B2D09A-0734-4121-8765-64F5229D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1" y="963646"/>
            <a:ext cx="11493304" cy="543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1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53219" y="98474"/>
            <a:ext cx="11577710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/>
              <a:t> 7. Marque a caixa "Controle total". Com esta opção você terá todo o controle de sua pasta pela rede, podendo inclusive, adicionar ou excluir arquivos dela;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B2D09A-0734-4121-8765-64F5229D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71" y="963647"/>
            <a:ext cx="11493304" cy="464181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3B31B48-B1CC-4665-91E7-0DDDC68C14A6}"/>
              </a:ext>
            </a:extLst>
          </p:cNvPr>
          <p:cNvSpPr/>
          <p:nvPr/>
        </p:nvSpPr>
        <p:spPr>
          <a:xfrm>
            <a:off x="361071" y="5605464"/>
            <a:ext cx="114698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8. Por fim, confirme todas as caixas e está pronto. Você já possui seus computadores interligados em rede, prontos para compartilhar arquivos no </a:t>
            </a:r>
            <a:r>
              <a:rPr lang="pt-BR" sz="2400" dirty="0" err="1"/>
              <a:t>Windons</a:t>
            </a:r>
            <a:r>
              <a:rPr lang="pt-BR" sz="2400" dirty="0"/>
              <a:t> 7.</a:t>
            </a:r>
          </a:p>
        </p:txBody>
      </p:sp>
    </p:spTree>
    <p:extLst>
      <p:ext uri="{BB962C8B-B14F-4D97-AF65-F5344CB8AC3E}">
        <p14:creationId xmlns:p14="http://schemas.microsoft.com/office/powerpoint/2010/main" val="175842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739106" y="2130328"/>
            <a:ext cx="8713787" cy="23034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Compartilhando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Rede Local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Windows 10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897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12541" y="191978"/>
            <a:ext cx="11929403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Iniciar 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 barra de pesquisa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digitar</a:t>
            </a:r>
            <a:r>
              <a:rPr lang="pt-BR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Painel</a:t>
            </a: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Controle depois clicar neste\Central de Rede e Compartilhamento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D576A2-1D72-467A-8F95-871E289E0E7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7625" y="1057152"/>
            <a:ext cx="11704319" cy="5413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5021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43840" y="0"/>
            <a:ext cx="11704319" cy="1758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400" dirty="0"/>
              <a:t>Anote o tipo de rede que está usando (Privada ou Pública) e, em seguida, clique na opção “Alterar configurações de compartilhamento avançadas” no menu lateral da janela de   configuração de rede.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FFA9CE-9C5B-4D4B-A228-2EA34DA9B7D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39" y="1486534"/>
            <a:ext cx="11704319" cy="490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311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usuario\Pictures\classe rede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223" y="4136065"/>
            <a:ext cx="11717079" cy="2583712"/>
          </a:xfrm>
          <a:prstGeom prst="rect">
            <a:avLst/>
          </a:prstGeom>
          <a:noFill/>
        </p:spPr>
      </p:pic>
      <p:pic>
        <p:nvPicPr>
          <p:cNvPr id="19459" name="Picture 3" descr="C:\Users\usuario\Pictures\classe rede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856" y="170119"/>
            <a:ext cx="11706446" cy="365760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12541" y="191978"/>
            <a:ext cx="11929403" cy="126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400" dirty="0"/>
              <a:t>Clique no perfil “Particular” se sua rede for privada ou “Convidado ou Público” se ela for pública e habilite as opções: “Ativar descoberta de rede” e “Ativar compartilhamento de arquivo e impressora.”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9F904B5-5CE1-4E6C-B722-5085F7E4CBE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7286" y="1452324"/>
            <a:ext cx="11774657" cy="500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40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12541" y="191978"/>
            <a:ext cx="119294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400" dirty="0"/>
              <a:t>Na seção “Todas as Redes” você pode ativar ou desativar a “proteção por senha”. </a:t>
            </a:r>
          </a:p>
          <a:p>
            <a:r>
              <a:rPr lang="pt-BR" sz="2400" dirty="0"/>
              <a:t> Por fim, clique no botão “Salvar Alterações” e repita os passos nos outros computadores da rede. 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66B8699-6EF7-45CC-8964-D0AF9FD8630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7286" y="1392308"/>
            <a:ext cx="11774658" cy="5121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30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739106" y="2130328"/>
            <a:ext cx="8713787" cy="23034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Compartilhando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os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Arquivos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na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Rede Local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400" b="1" kern="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9762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31298" y="126609"/>
            <a:ext cx="11929403" cy="126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400" dirty="0"/>
              <a:t>Para começar clique com o botão direito na pasta do computador que deseja compartilhar      na rede local com outros usuários e depois selecione a opção “Conceder acesso a &gt; Pessoas específicas…”.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C5F2D47-306E-432B-B419-2A11E5331B8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974" y="1386954"/>
            <a:ext cx="11648049" cy="5154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003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31298" y="126609"/>
            <a:ext cx="11929403" cy="126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400" dirty="0"/>
              <a:t>Selecione a opção “Todos” ou selecione um usuário específico com quem deseja compartilhar   os arquivos, ajuste o nível de permissão conforme seus necessidades e clique no botão “Compartilhar”. 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F4B62AF-FABF-4A67-89D1-56438236C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7" y="1386954"/>
            <a:ext cx="11619914" cy="504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7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31296" y="126609"/>
            <a:ext cx="11929403" cy="126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400" dirty="0"/>
              <a:t>Pronto, agora basta você abrir o “Explorador de Arquivos” em outro computador da rede, clicar na opção “Rede” na barra lateral e você irá ver os computadores da rede local com compartilhamento.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E72E131-66B6-400A-A857-DA0ED6AC1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23" y="1386955"/>
            <a:ext cx="11765276" cy="511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4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31296" y="126609"/>
            <a:ext cx="119294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Clique no nome do computador e você deverá ver a pasta compartilhada na rede local. Clique nela para ver os arquivos compartilhados. Você pode copiar arquivos da pasta ou colar arquivos na pasta.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0D23800-F8D7-40EF-897A-1F1C53AFA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3" y="1463041"/>
            <a:ext cx="11779345" cy="497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2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590847" y="2664901"/>
            <a:ext cx="8713787" cy="23034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Configurando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Nome e </a:t>
            </a: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Grupo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de </a:t>
            </a: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Trabalho</a:t>
            </a:r>
            <a:endParaRPr lang="en-US" sz="4400" b="1" kern="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9555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772529" y="150615"/>
            <a:ext cx="9748909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Iniciar/Painel de Controle/Sistema/Configurações Avançadas do Sistema</a:t>
            </a:r>
          </a:p>
        </p:txBody>
      </p:sp>
      <p:pic>
        <p:nvPicPr>
          <p:cNvPr id="3" name="Imagem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490" y="829994"/>
            <a:ext cx="11577710" cy="573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1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526533" y="243955"/>
            <a:ext cx="2978123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Nome do Computador</a:t>
            </a:r>
          </a:p>
        </p:txBody>
      </p:sp>
      <p:pic>
        <p:nvPicPr>
          <p:cNvPr id="3" name="Imagem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083" y="900332"/>
            <a:ext cx="11648049" cy="571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6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395980" y="203183"/>
            <a:ext cx="5974777" cy="470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Alterar para nome: estacao1 Grupo: traine, OK</a:t>
            </a:r>
          </a:p>
        </p:txBody>
      </p:sp>
      <p:pic>
        <p:nvPicPr>
          <p:cNvPr id="3" name="Imagem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151" y="801858"/>
            <a:ext cx="11633981" cy="59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2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631247" y="147152"/>
            <a:ext cx="7661841" cy="470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Clicar em OK, na tela bem vindo ao grupo de trabalho traine</a:t>
            </a:r>
          </a:p>
        </p:txBody>
      </p:sp>
      <p:pic>
        <p:nvPicPr>
          <p:cNvPr id="3" name="Imagem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083" y="731521"/>
            <a:ext cx="11662117" cy="592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7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349305" y="165926"/>
            <a:ext cx="87923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Clicar em OK, para reiniciar o Windows e salvar as </a:t>
            </a:r>
            <a:r>
              <a:rPr lang="pt-BR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configuracões</a:t>
            </a:r>
            <a:endParaRPr lang="pt-BR" sz="2400" dirty="0"/>
          </a:p>
        </p:txBody>
      </p:sp>
      <p:pic>
        <p:nvPicPr>
          <p:cNvPr id="5" name="Imagem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218" y="787791"/>
            <a:ext cx="11591779" cy="583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764</TotalTime>
  <Words>745</Words>
  <Application>Microsoft Office PowerPoint</Application>
  <PresentationFormat>Widescreen</PresentationFormat>
  <Paragraphs>49</Paragraphs>
  <Slides>37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usuario</cp:lastModifiedBy>
  <cp:revision>58</cp:revision>
  <dcterms:created xsi:type="dcterms:W3CDTF">2021-01-29T11:30:57Z</dcterms:created>
  <dcterms:modified xsi:type="dcterms:W3CDTF">2021-11-12T00:18:18Z</dcterms:modified>
</cp:coreProperties>
</file>